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3" r:id="rId2"/>
    <p:sldId id="315" r:id="rId3"/>
    <p:sldId id="377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25" r:id="rId15"/>
    <p:sldId id="309" r:id="rId16"/>
    <p:sldId id="367" r:id="rId17"/>
    <p:sldId id="368" r:id="rId18"/>
    <p:sldId id="328" r:id="rId19"/>
    <p:sldId id="329" r:id="rId20"/>
    <p:sldId id="369" r:id="rId21"/>
    <p:sldId id="352" r:id="rId22"/>
    <p:sldId id="353" r:id="rId23"/>
    <p:sldId id="336" r:id="rId24"/>
    <p:sldId id="332" r:id="rId25"/>
    <p:sldId id="339" r:id="rId26"/>
    <p:sldId id="370" r:id="rId27"/>
    <p:sldId id="358" r:id="rId28"/>
    <p:sldId id="374" r:id="rId29"/>
    <p:sldId id="287" r:id="rId30"/>
    <p:sldId id="361" r:id="rId31"/>
    <p:sldId id="362" r:id="rId32"/>
    <p:sldId id="360" r:id="rId33"/>
    <p:sldId id="364" r:id="rId34"/>
    <p:sldId id="294" r:id="rId35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15"/>
            <p14:sldId id="377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8" d="100"/>
          <a:sy n="108" d="100"/>
        </p:scale>
        <p:origin x="322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2A65BC-A1AE-5D17-FB50-D175329F2B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3D9F53E-BDE4-CDAB-66A9-40BFBE371D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6906E85-9AFF-A199-7ED2-A90D995F9A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706EB0E-4B0E-E1BE-031B-442B1279A6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CEB79E15-F7CD-6CD8-12F8-BD774134F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451A41E-E670-2312-67E4-AFB5FDDBF0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7722BE1-3405-309C-73CC-538D3ED18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482E48C-3046-3D8C-B5EA-78729A566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45077D9-43ED-1831-4D4E-3B20038EC3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DE3CC458-15EF-58E7-32D5-D86D43FA38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21402DD-6950-60D8-5DFD-D2A8E4F2C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9637853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△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CE04A8-64C4-89A0-7F04-5A92DEC07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BA90B62F-48E2-B3A3-D390-D86D4406F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243B89CB-B713-4B0B-E62E-CF64FA347E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D4B39F5-804F-9B1B-D36A-6A59865A6F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3A833FA9-1541-02A5-6BAD-C87A8BD575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B0F75E1-7A2E-0D43-042B-4A40A25C95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47383A16-5635-0437-DF36-FA93CB25E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F4E6C35-F955-4FF0-D707-B921DB135D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37F40C2-B06E-809B-09BA-A45F5DB118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CE77B3E-50F8-0E55-2A1C-FFB1E1A6F2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4954434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76F96D0C-6A90-965E-7544-29DDA82578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 dirty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기술 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7A746AB-9EDD-DD90-5E04-10255E8989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88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453455-4D34-4DDA-7ECA-B3A40C40B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F713147-01CE-6B3D-313D-5AEED973DF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1F5ED5EC-064A-A4B5-2A4F-C15B1734E9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FCE3BD0-A277-0392-0CFB-A745352E8A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502764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722443-407A-2C14-02A3-F9FB3D18D8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C2AA41-4A8D-17E6-D527-BE3B9E91A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CDAF2625-14D6-18F4-18CF-7F4C4E16D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83D0C5B-0F40-D2FB-7FC5-EDD4A1C03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2F992A-DBBC-DE0D-48B6-EBFEC3948B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584A0373-720E-201C-2697-4A8420C872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5A97F1C-D0EA-49EF-11B3-3BEDA23B63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15550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</TotalTime>
  <Words>1696</Words>
  <Application>Microsoft Office PowerPoint</Application>
  <PresentationFormat>화면 슬라이드 쇼(4:3)</PresentationFormat>
  <Paragraphs>518</Paragraphs>
  <Slides>34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2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주 성수</cp:lastModifiedBy>
  <cp:revision>261</cp:revision>
  <dcterms:created xsi:type="dcterms:W3CDTF">2014-04-16T00:55:54Z</dcterms:created>
  <dcterms:modified xsi:type="dcterms:W3CDTF">2022-06-17T06:58:30Z</dcterms:modified>
</cp:coreProperties>
</file>